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21674138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9267" y="1995312"/>
            <a:ext cx="16255604" cy="4244622"/>
          </a:xfrm>
        </p:spPr>
        <p:txBody>
          <a:bodyPr anchor="b"/>
          <a:lstStyle>
            <a:lvl1pPr algn="ctr">
              <a:defRPr sz="106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9267" y="6403623"/>
            <a:ext cx="16255604" cy="2943577"/>
          </a:xfrm>
        </p:spPr>
        <p:txBody>
          <a:bodyPr/>
          <a:lstStyle>
            <a:lvl1pPr marL="0" indent="0" algn="ctr">
              <a:buNone/>
              <a:defRPr sz="4266"/>
            </a:lvl1pPr>
            <a:lvl2pPr marL="812764" indent="0" algn="ctr">
              <a:buNone/>
              <a:defRPr sz="3555"/>
            </a:lvl2pPr>
            <a:lvl3pPr marL="1625529" indent="0" algn="ctr">
              <a:buNone/>
              <a:defRPr sz="3200"/>
            </a:lvl3pPr>
            <a:lvl4pPr marL="2438293" indent="0" algn="ctr">
              <a:buNone/>
              <a:defRPr sz="2844"/>
            </a:lvl4pPr>
            <a:lvl5pPr marL="3251058" indent="0" algn="ctr">
              <a:buNone/>
              <a:defRPr sz="2844"/>
            </a:lvl5pPr>
            <a:lvl6pPr marL="4063822" indent="0" algn="ctr">
              <a:buNone/>
              <a:defRPr sz="2844"/>
            </a:lvl6pPr>
            <a:lvl7pPr marL="4876587" indent="0" algn="ctr">
              <a:buNone/>
              <a:defRPr sz="2844"/>
            </a:lvl7pPr>
            <a:lvl8pPr marL="5689351" indent="0" algn="ctr">
              <a:buNone/>
              <a:defRPr sz="2844"/>
            </a:lvl8pPr>
            <a:lvl9pPr marL="6502116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684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94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10555" y="649111"/>
            <a:ext cx="467348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90097" y="649111"/>
            <a:ext cx="13749531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07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729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808" y="3039535"/>
            <a:ext cx="18693944" cy="5071532"/>
          </a:xfrm>
        </p:spPr>
        <p:txBody>
          <a:bodyPr anchor="b"/>
          <a:lstStyle>
            <a:lvl1pPr>
              <a:defRPr sz="106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8808" y="8159046"/>
            <a:ext cx="18693944" cy="2666999"/>
          </a:xfrm>
        </p:spPr>
        <p:txBody>
          <a:bodyPr/>
          <a:lstStyle>
            <a:lvl1pPr marL="0" indent="0">
              <a:buNone/>
              <a:defRPr sz="4266">
                <a:solidFill>
                  <a:schemeClr val="tx1">
                    <a:tint val="75000"/>
                  </a:schemeClr>
                </a:solidFill>
              </a:defRPr>
            </a:lvl1pPr>
            <a:lvl2pPr marL="812764" indent="0">
              <a:buNone/>
              <a:defRPr sz="3555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822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90097" y="3245556"/>
            <a:ext cx="9211509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532" y="3245556"/>
            <a:ext cx="9211509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262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0" y="649112"/>
            <a:ext cx="18693944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2921" y="2988734"/>
            <a:ext cx="9169175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92921" y="4453467"/>
            <a:ext cx="916917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72532" y="2988734"/>
            <a:ext cx="9214332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72532" y="4453467"/>
            <a:ext cx="9214332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97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741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684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1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14332" y="1755423"/>
            <a:ext cx="10972532" cy="8664222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6"/>
            </a:lvl3pPr>
            <a:lvl4pPr>
              <a:defRPr sz="3555"/>
            </a:lvl4pPr>
            <a:lvl5pPr>
              <a:defRPr sz="3555"/>
            </a:lvl5pPr>
            <a:lvl6pPr>
              <a:defRPr sz="3555"/>
            </a:lvl6pPr>
            <a:lvl7pPr>
              <a:defRPr sz="3555"/>
            </a:lvl7pPr>
            <a:lvl8pPr>
              <a:defRPr sz="3555"/>
            </a:lvl8pPr>
            <a:lvl9pPr>
              <a:defRPr sz="355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1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979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1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14332" y="1755423"/>
            <a:ext cx="10972532" cy="8664222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764" indent="0">
              <a:buNone/>
              <a:defRPr sz="4978"/>
            </a:lvl2pPr>
            <a:lvl3pPr marL="1625529" indent="0">
              <a:buNone/>
              <a:defRPr sz="4266"/>
            </a:lvl3pPr>
            <a:lvl4pPr marL="2438293" indent="0">
              <a:buNone/>
              <a:defRPr sz="3555"/>
            </a:lvl4pPr>
            <a:lvl5pPr marL="3251058" indent="0">
              <a:buNone/>
              <a:defRPr sz="3555"/>
            </a:lvl5pPr>
            <a:lvl6pPr marL="4063822" indent="0">
              <a:buNone/>
              <a:defRPr sz="3555"/>
            </a:lvl6pPr>
            <a:lvl7pPr marL="4876587" indent="0">
              <a:buNone/>
              <a:defRPr sz="3555"/>
            </a:lvl7pPr>
            <a:lvl8pPr marL="5689351" indent="0">
              <a:buNone/>
              <a:defRPr sz="3555"/>
            </a:lvl8pPr>
            <a:lvl9pPr marL="6502116" indent="0">
              <a:buNone/>
              <a:defRPr sz="355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1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585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90097" y="649112"/>
            <a:ext cx="18693944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0097" y="3245556"/>
            <a:ext cx="18693944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90097" y="11300179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30148-E197-4125-B75E-4AB1D637A220}" type="datetimeFigureOut">
              <a:rPr lang="en-US" smtClean="0"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79558" y="11300179"/>
            <a:ext cx="7315022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307360" y="11300179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C686E1-8095-4AEB-8694-E64A822201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20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625529" rtl="0" eaLnBrk="1" latinLnBrk="0" hangingPunct="1">
        <a:lnSpc>
          <a:spcPct val="90000"/>
        </a:lnSpc>
        <a:spcBef>
          <a:spcPct val="0"/>
        </a:spcBef>
        <a:buNone/>
        <a:defRPr sz="78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382" indent="-406382" algn="l" defTabSz="1625529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147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+mn-ea"/>
          <a:cs typeface="+mn-cs"/>
        </a:defRPr>
      </a:lvl2pPr>
      <a:lvl3pPr marL="2031911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5" kern="1200">
          <a:solidFill>
            <a:schemeClr val="tx1"/>
          </a:solidFill>
          <a:latin typeface="+mn-lt"/>
          <a:ea typeface="+mn-ea"/>
          <a:cs typeface="+mn-cs"/>
        </a:defRPr>
      </a:lvl3pPr>
      <a:lvl4pPr marL="2844676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40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204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2969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5733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498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764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529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293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058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3822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587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351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116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3" Type="http://schemas.microsoft.com/office/2007/relationships/hdphoto" Target="../media/hdphoto1.wdp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jpg"/><Relationship Id="rId10" Type="http://schemas.openxmlformats.org/officeDocument/2006/relationships/image" Target="../media/image8.jp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805B548-49F4-5398-9C19-EA57BF0D6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674137" cy="12192000"/>
          </a:xfrm>
          <a:prstGeom prst="rect">
            <a:avLst/>
          </a:prstGeom>
        </p:spPr>
      </p:pic>
      <p:sp>
        <p:nvSpPr>
          <p:cNvPr id="11" name="Speech Bubble: Rectangle 10">
            <a:extLst>
              <a:ext uri="{FF2B5EF4-FFF2-40B4-BE49-F238E27FC236}">
                <a16:creationId xmlns:a16="http://schemas.microsoft.com/office/drawing/2014/main" id="{8414987B-A08A-7B58-1E3F-0DA27832CEED}"/>
              </a:ext>
            </a:extLst>
          </p:cNvPr>
          <p:cNvSpPr/>
          <p:nvPr/>
        </p:nvSpPr>
        <p:spPr>
          <a:xfrm>
            <a:off x="1521619" y="819150"/>
            <a:ext cx="4517231" cy="2667000"/>
          </a:xfrm>
          <a:prstGeom prst="wedgeRectCallout">
            <a:avLst>
              <a:gd name="adj1" fmla="val -39226"/>
              <a:gd name="adj2" fmla="val 107262"/>
            </a:avLst>
          </a:prstGeom>
          <a:blipFill dpi="0" rotWithShape="1">
            <a:blip r:embed="rId4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peech Bubble: Oval 11">
            <a:extLst>
              <a:ext uri="{FF2B5EF4-FFF2-40B4-BE49-F238E27FC236}">
                <a16:creationId xmlns:a16="http://schemas.microsoft.com/office/drawing/2014/main" id="{181B4206-E128-E5BB-688F-0404D3302062}"/>
              </a:ext>
            </a:extLst>
          </p:cNvPr>
          <p:cNvSpPr/>
          <p:nvPr/>
        </p:nvSpPr>
        <p:spPr>
          <a:xfrm>
            <a:off x="3034902" y="1047749"/>
            <a:ext cx="2955132" cy="1866901"/>
          </a:xfrm>
          <a:prstGeom prst="wedgeEllipseCallout">
            <a:avLst>
              <a:gd name="adj1" fmla="val -62813"/>
              <a:gd name="adj2" fmla="val 55277"/>
            </a:avLst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peech Bubble: Rectangle 12">
            <a:extLst>
              <a:ext uri="{FF2B5EF4-FFF2-40B4-BE49-F238E27FC236}">
                <a16:creationId xmlns:a16="http://schemas.microsoft.com/office/drawing/2014/main" id="{4C8636AC-63D3-5A9A-449E-1ABED596B5DB}"/>
              </a:ext>
            </a:extLst>
          </p:cNvPr>
          <p:cNvSpPr/>
          <p:nvPr/>
        </p:nvSpPr>
        <p:spPr>
          <a:xfrm>
            <a:off x="12820650" y="342902"/>
            <a:ext cx="8608219" cy="10801348"/>
          </a:xfrm>
          <a:prstGeom prst="wedgeRectCallout">
            <a:avLst>
              <a:gd name="adj1" fmla="val -79478"/>
              <a:gd name="adj2" fmla="val -9907"/>
            </a:avLst>
          </a:prstGeom>
          <a:blipFill dpi="0" rotWithShape="1">
            <a:blip r:embed="rId6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87C8E1C3-24D6-6056-3650-B6B0694DB914}"/>
              </a:ext>
            </a:extLst>
          </p:cNvPr>
          <p:cNvSpPr/>
          <p:nvPr/>
        </p:nvSpPr>
        <p:spPr>
          <a:xfrm>
            <a:off x="16571118" y="819150"/>
            <a:ext cx="1619252" cy="1485903"/>
          </a:xfrm>
          <a:prstGeom prst="wedgeEllipseCallout">
            <a:avLst>
              <a:gd name="adj1" fmla="val -62813"/>
              <a:gd name="adj2" fmla="val 55277"/>
            </a:avLst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Speech Bubble: Oval 16">
            <a:extLst>
              <a:ext uri="{FF2B5EF4-FFF2-40B4-BE49-F238E27FC236}">
                <a16:creationId xmlns:a16="http://schemas.microsoft.com/office/drawing/2014/main" id="{7F5BECF1-9D67-40A4-10E7-2A4070E2B252}"/>
              </a:ext>
            </a:extLst>
          </p:cNvPr>
          <p:cNvSpPr/>
          <p:nvPr/>
        </p:nvSpPr>
        <p:spPr>
          <a:xfrm>
            <a:off x="15923418" y="5219700"/>
            <a:ext cx="1619252" cy="1304927"/>
          </a:xfrm>
          <a:prstGeom prst="wedgeEllipseCallout">
            <a:avLst>
              <a:gd name="adj1" fmla="val -62813"/>
              <a:gd name="adj2" fmla="val 55277"/>
            </a:avLst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F7260A4D-0A68-9832-E7E6-330DAED6A8B5}"/>
              </a:ext>
            </a:extLst>
          </p:cNvPr>
          <p:cNvSpPr/>
          <p:nvPr/>
        </p:nvSpPr>
        <p:spPr>
          <a:xfrm>
            <a:off x="15761492" y="3519486"/>
            <a:ext cx="1619252" cy="1304927"/>
          </a:xfrm>
          <a:prstGeom prst="wedgeEllipseCallout">
            <a:avLst>
              <a:gd name="adj1" fmla="val -63989"/>
              <a:gd name="adj2" fmla="val 83014"/>
            </a:avLst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Speech Bubble: Oval 22">
            <a:extLst>
              <a:ext uri="{FF2B5EF4-FFF2-40B4-BE49-F238E27FC236}">
                <a16:creationId xmlns:a16="http://schemas.microsoft.com/office/drawing/2014/main" id="{8580A07D-F864-88FA-EDC4-392F98A356A8}"/>
              </a:ext>
            </a:extLst>
          </p:cNvPr>
          <p:cNvSpPr/>
          <p:nvPr/>
        </p:nvSpPr>
        <p:spPr>
          <a:xfrm>
            <a:off x="13490970" y="3248022"/>
            <a:ext cx="1619252" cy="1304927"/>
          </a:xfrm>
          <a:prstGeom prst="wedgeEllipseCallout">
            <a:avLst>
              <a:gd name="adj1" fmla="val 61893"/>
              <a:gd name="adj2" fmla="val 85934"/>
            </a:avLst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Speech Bubble: Oval 25">
            <a:extLst>
              <a:ext uri="{FF2B5EF4-FFF2-40B4-BE49-F238E27FC236}">
                <a16:creationId xmlns:a16="http://schemas.microsoft.com/office/drawing/2014/main" id="{13A7CFB5-E3F7-4891-C972-B98AC8AE6F89}"/>
              </a:ext>
            </a:extLst>
          </p:cNvPr>
          <p:cNvSpPr/>
          <p:nvPr/>
        </p:nvSpPr>
        <p:spPr>
          <a:xfrm>
            <a:off x="12037219" y="5091112"/>
            <a:ext cx="1619252" cy="1304927"/>
          </a:xfrm>
          <a:prstGeom prst="wedgeEllipseCallout">
            <a:avLst>
              <a:gd name="adj1" fmla="val 61893"/>
              <a:gd name="adj2" fmla="val 85934"/>
            </a:avLst>
          </a:prstGeom>
          <a:blipFill dpi="0"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Speech Bubble: Rectangle 26">
            <a:extLst>
              <a:ext uri="{FF2B5EF4-FFF2-40B4-BE49-F238E27FC236}">
                <a16:creationId xmlns:a16="http://schemas.microsoft.com/office/drawing/2014/main" id="{2CDA7432-5F9B-F521-ECCE-677ED664780E}"/>
              </a:ext>
            </a:extLst>
          </p:cNvPr>
          <p:cNvSpPr/>
          <p:nvPr/>
        </p:nvSpPr>
        <p:spPr>
          <a:xfrm>
            <a:off x="1521620" y="6705598"/>
            <a:ext cx="5460206" cy="3562351"/>
          </a:xfrm>
          <a:prstGeom prst="wedgeRectCallout">
            <a:avLst>
              <a:gd name="adj1" fmla="val 88135"/>
              <a:gd name="adj2" fmla="val -60496"/>
            </a:avLst>
          </a:prstGeom>
          <a:blipFill dpi="0" rotWithShape="1">
            <a:blip r:embed="rId11"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Speech Bubble: Oval 27">
            <a:extLst>
              <a:ext uri="{FF2B5EF4-FFF2-40B4-BE49-F238E27FC236}">
                <a16:creationId xmlns:a16="http://schemas.microsoft.com/office/drawing/2014/main" id="{CBB58D54-D511-B892-7012-9F856E5C5809}"/>
              </a:ext>
            </a:extLst>
          </p:cNvPr>
          <p:cNvSpPr/>
          <p:nvPr/>
        </p:nvSpPr>
        <p:spPr>
          <a:xfrm>
            <a:off x="1977627" y="7124699"/>
            <a:ext cx="2955132" cy="1866901"/>
          </a:xfrm>
          <a:prstGeom prst="wedgeEllipseCallout">
            <a:avLst>
              <a:gd name="adj1" fmla="val 73207"/>
              <a:gd name="adj2" fmla="val 26705"/>
            </a:avLst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586F42E0-F677-71BC-B287-259F9CC94C14}"/>
              </a:ext>
            </a:extLst>
          </p:cNvPr>
          <p:cNvSpPr/>
          <p:nvPr/>
        </p:nvSpPr>
        <p:spPr>
          <a:xfrm>
            <a:off x="1600200" y="2990850"/>
            <a:ext cx="8820150" cy="3486150"/>
          </a:xfrm>
          <a:custGeom>
            <a:avLst/>
            <a:gdLst>
              <a:gd name="connsiteX0" fmla="*/ 285750 w 8820150"/>
              <a:gd name="connsiteY0" fmla="*/ 1924050 h 3486150"/>
              <a:gd name="connsiteX1" fmla="*/ 323850 w 8820150"/>
              <a:gd name="connsiteY1" fmla="*/ 1828800 h 3486150"/>
              <a:gd name="connsiteX2" fmla="*/ 304800 w 8820150"/>
              <a:gd name="connsiteY2" fmla="*/ 1733550 h 3486150"/>
              <a:gd name="connsiteX3" fmla="*/ 285750 w 8820150"/>
              <a:gd name="connsiteY3" fmla="*/ 1543050 h 3486150"/>
              <a:gd name="connsiteX4" fmla="*/ 152400 w 8820150"/>
              <a:gd name="connsiteY4" fmla="*/ 1485900 h 3486150"/>
              <a:gd name="connsiteX5" fmla="*/ 114300 w 8820150"/>
              <a:gd name="connsiteY5" fmla="*/ 1428750 h 3486150"/>
              <a:gd name="connsiteX6" fmla="*/ 38100 w 8820150"/>
              <a:gd name="connsiteY6" fmla="*/ 1257300 h 3486150"/>
              <a:gd name="connsiteX7" fmla="*/ 0 w 8820150"/>
              <a:gd name="connsiteY7" fmla="*/ 1181100 h 3486150"/>
              <a:gd name="connsiteX8" fmla="*/ 76200 w 8820150"/>
              <a:gd name="connsiteY8" fmla="*/ 952500 h 3486150"/>
              <a:gd name="connsiteX9" fmla="*/ 152400 w 8820150"/>
              <a:gd name="connsiteY9" fmla="*/ 914400 h 3486150"/>
              <a:gd name="connsiteX10" fmla="*/ 209550 w 8820150"/>
              <a:gd name="connsiteY10" fmla="*/ 876300 h 3486150"/>
              <a:gd name="connsiteX11" fmla="*/ 304800 w 8820150"/>
              <a:gd name="connsiteY11" fmla="*/ 857250 h 3486150"/>
              <a:gd name="connsiteX12" fmla="*/ 419100 w 8820150"/>
              <a:gd name="connsiteY12" fmla="*/ 819150 h 3486150"/>
              <a:gd name="connsiteX13" fmla="*/ 514350 w 8820150"/>
              <a:gd name="connsiteY13" fmla="*/ 800100 h 3486150"/>
              <a:gd name="connsiteX14" fmla="*/ 609600 w 8820150"/>
              <a:gd name="connsiteY14" fmla="*/ 762000 h 3486150"/>
              <a:gd name="connsiteX15" fmla="*/ 685800 w 8820150"/>
              <a:gd name="connsiteY15" fmla="*/ 742950 h 3486150"/>
              <a:gd name="connsiteX16" fmla="*/ 857250 w 8820150"/>
              <a:gd name="connsiteY16" fmla="*/ 685800 h 3486150"/>
              <a:gd name="connsiteX17" fmla="*/ 933450 w 8820150"/>
              <a:gd name="connsiteY17" fmla="*/ 628650 h 3486150"/>
              <a:gd name="connsiteX18" fmla="*/ 1123950 w 8820150"/>
              <a:gd name="connsiteY18" fmla="*/ 495300 h 3486150"/>
              <a:gd name="connsiteX19" fmla="*/ 1257300 w 8820150"/>
              <a:gd name="connsiteY19" fmla="*/ 381000 h 3486150"/>
              <a:gd name="connsiteX20" fmla="*/ 1447800 w 8820150"/>
              <a:gd name="connsiteY20" fmla="*/ 304800 h 3486150"/>
              <a:gd name="connsiteX21" fmla="*/ 1619250 w 8820150"/>
              <a:gd name="connsiteY21" fmla="*/ 209550 h 3486150"/>
              <a:gd name="connsiteX22" fmla="*/ 1771650 w 8820150"/>
              <a:gd name="connsiteY22" fmla="*/ 152400 h 3486150"/>
              <a:gd name="connsiteX23" fmla="*/ 1905000 w 8820150"/>
              <a:gd name="connsiteY23" fmla="*/ 95250 h 3486150"/>
              <a:gd name="connsiteX24" fmla="*/ 1962150 w 8820150"/>
              <a:gd name="connsiteY24" fmla="*/ 76200 h 3486150"/>
              <a:gd name="connsiteX25" fmla="*/ 2114550 w 8820150"/>
              <a:gd name="connsiteY25" fmla="*/ 57150 h 3486150"/>
              <a:gd name="connsiteX26" fmla="*/ 2228850 w 8820150"/>
              <a:gd name="connsiteY26" fmla="*/ 38100 h 3486150"/>
              <a:gd name="connsiteX27" fmla="*/ 2324100 w 8820150"/>
              <a:gd name="connsiteY27" fmla="*/ 19050 h 3486150"/>
              <a:gd name="connsiteX28" fmla="*/ 2514600 w 8820150"/>
              <a:gd name="connsiteY28" fmla="*/ 0 h 3486150"/>
              <a:gd name="connsiteX29" fmla="*/ 3105150 w 8820150"/>
              <a:gd name="connsiteY29" fmla="*/ 19050 h 3486150"/>
              <a:gd name="connsiteX30" fmla="*/ 3924300 w 8820150"/>
              <a:gd name="connsiteY30" fmla="*/ 38100 h 3486150"/>
              <a:gd name="connsiteX31" fmla="*/ 4343400 w 8820150"/>
              <a:gd name="connsiteY31" fmla="*/ 57150 h 3486150"/>
              <a:gd name="connsiteX32" fmla="*/ 4629150 w 8820150"/>
              <a:gd name="connsiteY32" fmla="*/ 133350 h 3486150"/>
              <a:gd name="connsiteX33" fmla="*/ 4781550 w 8820150"/>
              <a:gd name="connsiteY33" fmla="*/ 152400 h 3486150"/>
              <a:gd name="connsiteX34" fmla="*/ 4857750 w 8820150"/>
              <a:gd name="connsiteY34" fmla="*/ 190500 h 3486150"/>
              <a:gd name="connsiteX35" fmla="*/ 4991100 w 8820150"/>
              <a:gd name="connsiteY35" fmla="*/ 209550 h 3486150"/>
              <a:gd name="connsiteX36" fmla="*/ 5086350 w 8820150"/>
              <a:gd name="connsiteY36" fmla="*/ 266700 h 3486150"/>
              <a:gd name="connsiteX37" fmla="*/ 5143500 w 8820150"/>
              <a:gd name="connsiteY37" fmla="*/ 304800 h 3486150"/>
              <a:gd name="connsiteX38" fmla="*/ 5295900 w 8820150"/>
              <a:gd name="connsiteY38" fmla="*/ 457200 h 3486150"/>
              <a:gd name="connsiteX39" fmla="*/ 5372100 w 8820150"/>
              <a:gd name="connsiteY39" fmla="*/ 495300 h 3486150"/>
              <a:gd name="connsiteX40" fmla="*/ 5505450 w 8820150"/>
              <a:gd name="connsiteY40" fmla="*/ 609600 h 3486150"/>
              <a:gd name="connsiteX41" fmla="*/ 5562600 w 8820150"/>
              <a:gd name="connsiteY41" fmla="*/ 628650 h 3486150"/>
              <a:gd name="connsiteX42" fmla="*/ 5657850 w 8820150"/>
              <a:gd name="connsiteY42" fmla="*/ 685800 h 3486150"/>
              <a:gd name="connsiteX43" fmla="*/ 5905500 w 8820150"/>
              <a:gd name="connsiteY43" fmla="*/ 762000 h 3486150"/>
              <a:gd name="connsiteX44" fmla="*/ 6057900 w 8820150"/>
              <a:gd name="connsiteY44" fmla="*/ 838200 h 3486150"/>
              <a:gd name="connsiteX45" fmla="*/ 6248400 w 8820150"/>
              <a:gd name="connsiteY45" fmla="*/ 933450 h 3486150"/>
              <a:gd name="connsiteX46" fmla="*/ 6400800 w 8820150"/>
              <a:gd name="connsiteY46" fmla="*/ 1009650 h 3486150"/>
              <a:gd name="connsiteX47" fmla="*/ 6610350 w 8820150"/>
              <a:gd name="connsiteY47" fmla="*/ 1123950 h 3486150"/>
              <a:gd name="connsiteX48" fmla="*/ 6705600 w 8820150"/>
              <a:gd name="connsiteY48" fmla="*/ 1162050 h 3486150"/>
              <a:gd name="connsiteX49" fmla="*/ 6743700 w 8820150"/>
              <a:gd name="connsiteY49" fmla="*/ 1219200 h 3486150"/>
              <a:gd name="connsiteX50" fmla="*/ 6800850 w 8820150"/>
              <a:gd name="connsiteY50" fmla="*/ 1238250 h 3486150"/>
              <a:gd name="connsiteX51" fmla="*/ 7048500 w 8820150"/>
              <a:gd name="connsiteY51" fmla="*/ 1257300 h 3486150"/>
              <a:gd name="connsiteX52" fmla="*/ 7296150 w 8820150"/>
              <a:gd name="connsiteY52" fmla="*/ 1314450 h 3486150"/>
              <a:gd name="connsiteX53" fmla="*/ 7810500 w 8820150"/>
              <a:gd name="connsiteY53" fmla="*/ 1352550 h 3486150"/>
              <a:gd name="connsiteX54" fmla="*/ 7981950 w 8820150"/>
              <a:gd name="connsiteY54" fmla="*/ 1371600 h 3486150"/>
              <a:gd name="connsiteX55" fmla="*/ 8039100 w 8820150"/>
              <a:gd name="connsiteY55" fmla="*/ 1390650 h 3486150"/>
              <a:gd name="connsiteX56" fmla="*/ 8382000 w 8820150"/>
              <a:gd name="connsiteY56" fmla="*/ 1428750 h 3486150"/>
              <a:gd name="connsiteX57" fmla="*/ 8458200 w 8820150"/>
              <a:gd name="connsiteY57" fmla="*/ 1447800 h 3486150"/>
              <a:gd name="connsiteX58" fmla="*/ 8515350 w 8820150"/>
              <a:gd name="connsiteY58" fmla="*/ 1466850 h 3486150"/>
              <a:gd name="connsiteX59" fmla="*/ 8667750 w 8820150"/>
              <a:gd name="connsiteY59" fmla="*/ 1504950 h 3486150"/>
              <a:gd name="connsiteX60" fmla="*/ 8743950 w 8820150"/>
              <a:gd name="connsiteY60" fmla="*/ 1524000 h 3486150"/>
              <a:gd name="connsiteX61" fmla="*/ 8782050 w 8820150"/>
              <a:gd name="connsiteY61" fmla="*/ 1638300 h 3486150"/>
              <a:gd name="connsiteX62" fmla="*/ 8820150 w 8820150"/>
              <a:gd name="connsiteY62" fmla="*/ 1943100 h 3486150"/>
              <a:gd name="connsiteX63" fmla="*/ 8763000 w 8820150"/>
              <a:gd name="connsiteY63" fmla="*/ 2286000 h 3486150"/>
              <a:gd name="connsiteX64" fmla="*/ 8705850 w 8820150"/>
              <a:gd name="connsiteY64" fmla="*/ 2343150 h 3486150"/>
              <a:gd name="connsiteX65" fmla="*/ 8610600 w 8820150"/>
              <a:gd name="connsiteY65" fmla="*/ 2419350 h 3486150"/>
              <a:gd name="connsiteX66" fmla="*/ 8553450 w 8820150"/>
              <a:gd name="connsiteY66" fmla="*/ 2476500 h 3486150"/>
              <a:gd name="connsiteX67" fmla="*/ 8496300 w 8820150"/>
              <a:gd name="connsiteY67" fmla="*/ 2495550 h 3486150"/>
              <a:gd name="connsiteX68" fmla="*/ 8324850 w 8820150"/>
              <a:gd name="connsiteY68" fmla="*/ 2628900 h 3486150"/>
              <a:gd name="connsiteX69" fmla="*/ 8153400 w 8820150"/>
              <a:gd name="connsiteY69" fmla="*/ 2800350 h 3486150"/>
              <a:gd name="connsiteX70" fmla="*/ 8020050 w 8820150"/>
              <a:gd name="connsiteY70" fmla="*/ 2895600 h 3486150"/>
              <a:gd name="connsiteX71" fmla="*/ 7886700 w 8820150"/>
              <a:gd name="connsiteY71" fmla="*/ 3028950 h 3486150"/>
              <a:gd name="connsiteX72" fmla="*/ 7848600 w 8820150"/>
              <a:gd name="connsiteY72" fmla="*/ 3086100 h 3486150"/>
              <a:gd name="connsiteX73" fmla="*/ 7639050 w 8820150"/>
              <a:gd name="connsiteY73" fmla="*/ 3181350 h 3486150"/>
              <a:gd name="connsiteX74" fmla="*/ 7296150 w 8820150"/>
              <a:gd name="connsiteY74" fmla="*/ 3257550 h 3486150"/>
              <a:gd name="connsiteX75" fmla="*/ 7143750 w 8820150"/>
              <a:gd name="connsiteY75" fmla="*/ 3295650 h 3486150"/>
              <a:gd name="connsiteX76" fmla="*/ 6896100 w 8820150"/>
              <a:gd name="connsiteY76" fmla="*/ 3333750 h 3486150"/>
              <a:gd name="connsiteX77" fmla="*/ 6819900 w 8820150"/>
              <a:gd name="connsiteY77" fmla="*/ 3371850 h 3486150"/>
              <a:gd name="connsiteX78" fmla="*/ 6724650 w 8820150"/>
              <a:gd name="connsiteY78" fmla="*/ 3390900 h 3486150"/>
              <a:gd name="connsiteX79" fmla="*/ 6591300 w 8820150"/>
              <a:gd name="connsiteY79" fmla="*/ 3448050 h 3486150"/>
              <a:gd name="connsiteX80" fmla="*/ 6477000 w 8820150"/>
              <a:gd name="connsiteY80" fmla="*/ 3467100 h 3486150"/>
              <a:gd name="connsiteX81" fmla="*/ 6400800 w 8820150"/>
              <a:gd name="connsiteY81" fmla="*/ 3486150 h 3486150"/>
              <a:gd name="connsiteX82" fmla="*/ 6000750 w 8820150"/>
              <a:gd name="connsiteY82" fmla="*/ 3467100 h 3486150"/>
              <a:gd name="connsiteX83" fmla="*/ 5848350 w 8820150"/>
              <a:gd name="connsiteY83" fmla="*/ 3352800 h 3486150"/>
              <a:gd name="connsiteX84" fmla="*/ 5734050 w 8820150"/>
              <a:gd name="connsiteY84" fmla="*/ 3295650 h 3486150"/>
              <a:gd name="connsiteX85" fmla="*/ 5657850 w 8820150"/>
              <a:gd name="connsiteY85" fmla="*/ 3200400 h 3486150"/>
              <a:gd name="connsiteX86" fmla="*/ 5505450 w 8820150"/>
              <a:gd name="connsiteY86" fmla="*/ 3162300 h 3486150"/>
              <a:gd name="connsiteX87" fmla="*/ 5448300 w 8820150"/>
              <a:gd name="connsiteY87" fmla="*/ 3143250 h 3486150"/>
              <a:gd name="connsiteX88" fmla="*/ 5372100 w 8820150"/>
              <a:gd name="connsiteY88" fmla="*/ 3124200 h 3486150"/>
              <a:gd name="connsiteX89" fmla="*/ 5219700 w 8820150"/>
              <a:gd name="connsiteY89" fmla="*/ 3067050 h 3486150"/>
              <a:gd name="connsiteX90" fmla="*/ 5162550 w 8820150"/>
              <a:gd name="connsiteY90" fmla="*/ 3009900 h 3486150"/>
              <a:gd name="connsiteX91" fmla="*/ 5086350 w 8820150"/>
              <a:gd name="connsiteY91" fmla="*/ 2971800 h 3486150"/>
              <a:gd name="connsiteX92" fmla="*/ 5048250 w 8820150"/>
              <a:gd name="connsiteY92" fmla="*/ 2914650 h 3486150"/>
              <a:gd name="connsiteX93" fmla="*/ 4876800 w 8820150"/>
              <a:gd name="connsiteY93" fmla="*/ 2819400 h 3486150"/>
              <a:gd name="connsiteX94" fmla="*/ 4724400 w 8820150"/>
              <a:gd name="connsiteY94" fmla="*/ 2686050 h 3486150"/>
              <a:gd name="connsiteX95" fmla="*/ 4648200 w 8820150"/>
              <a:gd name="connsiteY95" fmla="*/ 2647950 h 3486150"/>
              <a:gd name="connsiteX96" fmla="*/ 4591050 w 8820150"/>
              <a:gd name="connsiteY96" fmla="*/ 2609850 h 3486150"/>
              <a:gd name="connsiteX97" fmla="*/ 4533900 w 8820150"/>
              <a:gd name="connsiteY97" fmla="*/ 2590800 h 3486150"/>
              <a:gd name="connsiteX98" fmla="*/ 4457700 w 8820150"/>
              <a:gd name="connsiteY98" fmla="*/ 2552700 h 3486150"/>
              <a:gd name="connsiteX99" fmla="*/ 4305300 w 8820150"/>
              <a:gd name="connsiteY99" fmla="*/ 2514600 h 3486150"/>
              <a:gd name="connsiteX100" fmla="*/ 4133850 w 8820150"/>
              <a:gd name="connsiteY100" fmla="*/ 2457450 h 3486150"/>
              <a:gd name="connsiteX101" fmla="*/ 3943350 w 8820150"/>
              <a:gd name="connsiteY101" fmla="*/ 2362200 h 3486150"/>
              <a:gd name="connsiteX102" fmla="*/ 3848100 w 8820150"/>
              <a:gd name="connsiteY102" fmla="*/ 2305050 h 3486150"/>
              <a:gd name="connsiteX103" fmla="*/ 3009900 w 8820150"/>
              <a:gd name="connsiteY103" fmla="*/ 2286000 h 3486150"/>
              <a:gd name="connsiteX104" fmla="*/ 2762250 w 8820150"/>
              <a:gd name="connsiteY104" fmla="*/ 2247900 h 3486150"/>
              <a:gd name="connsiteX105" fmla="*/ 2495550 w 8820150"/>
              <a:gd name="connsiteY105" fmla="*/ 2190750 h 3486150"/>
              <a:gd name="connsiteX106" fmla="*/ 2419350 w 8820150"/>
              <a:gd name="connsiteY106" fmla="*/ 2152650 h 3486150"/>
              <a:gd name="connsiteX107" fmla="*/ 2324100 w 8820150"/>
              <a:gd name="connsiteY107" fmla="*/ 2133600 h 3486150"/>
              <a:gd name="connsiteX108" fmla="*/ 1809750 w 8820150"/>
              <a:gd name="connsiteY108" fmla="*/ 2114550 h 3486150"/>
              <a:gd name="connsiteX109" fmla="*/ 1638300 w 8820150"/>
              <a:gd name="connsiteY109" fmla="*/ 1981200 h 3486150"/>
              <a:gd name="connsiteX110" fmla="*/ 1562100 w 8820150"/>
              <a:gd name="connsiteY110" fmla="*/ 1924050 h 3486150"/>
              <a:gd name="connsiteX111" fmla="*/ 1485900 w 8820150"/>
              <a:gd name="connsiteY111" fmla="*/ 1885950 h 3486150"/>
              <a:gd name="connsiteX112" fmla="*/ 1314450 w 8820150"/>
              <a:gd name="connsiteY112" fmla="*/ 1809750 h 3486150"/>
              <a:gd name="connsiteX113" fmla="*/ 342900 w 8820150"/>
              <a:gd name="connsiteY113" fmla="*/ 1790700 h 3486150"/>
              <a:gd name="connsiteX114" fmla="*/ 381000 w 8820150"/>
              <a:gd name="connsiteY114" fmla="*/ 1790700 h 3486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8820150" h="3486150">
                <a:moveTo>
                  <a:pt x="285750" y="1924050"/>
                </a:moveTo>
                <a:cubicBezTo>
                  <a:pt x="298450" y="1892300"/>
                  <a:pt x="320447" y="1862826"/>
                  <a:pt x="323850" y="1828800"/>
                </a:cubicBezTo>
                <a:cubicBezTo>
                  <a:pt x="327072" y="1796582"/>
                  <a:pt x="309079" y="1765645"/>
                  <a:pt x="304800" y="1733550"/>
                </a:cubicBezTo>
                <a:cubicBezTo>
                  <a:pt x="296366" y="1670293"/>
                  <a:pt x="310295" y="1601958"/>
                  <a:pt x="285750" y="1543050"/>
                </a:cubicBezTo>
                <a:cubicBezTo>
                  <a:pt x="278156" y="1524825"/>
                  <a:pt x="175279" y="1493526"/>
                  <a:pt x="152400" y="1485900"/>
                </a:cubicBezTo>
                <a:cubicBezTo>
                  <a:pt x="139700" y="1466850"/>
                  <a:pt x="125659" y="1448629"/>
                  <a:pt x="114300" y="1428750"/>
                </a:cubicBezTo>
                <a:cubicBezTo>
                  <a:pt x="67404" y="1346682"/>
                  <a:pt x="78923" y="1349153"/>
                  <a:pt x="38100" y="1257300"/>
                </a:cubicBezTo>
                <a:cubicBezTo>
                  <a:pt x="26566" y="1231350"/>
                  <a:pt x="12700" y="1206500"/>
                  <a:pt x="0" y="1181100"/>
                </a:cubicBezTo>
                <a:cubicBezTo>
                  <a:pt x="10255" y="1134950"/>
                  <a:pt x="18457" y="1000619"/>
                  <a:pt x="76200" y="952500"/>
                </a:cubicBezTo>
                <a:cubicBezTo>
                  <a:pt x="98016" y="934320"/>
                  <a:pt x="127744" y="928489"/>
                  <a:pt x="152400" y="914400"/>
                </a:cubicBezTo>
                <a:cubicBezTo>
                  <a:pt x="172279" y="903041"/>
                  <a:pt x="188113" y="884339"/>
                  <a:pt x="209550" y="876300"/>
                </a:cubicBezTo>
                <a:cubicBezTo>
                  <a:pt x="239867" y="864931"/>
                  <a:pt x="273562" y="865769"/>
                  <a:pt x="304800" y="857250"/>
                </a:cubicBezTo>
                <a:cubicBezTo>
                  <a:pt x="343546" y="846683"/>
                  <a:pt x="380354" y="829717"/>
                  <a:pt x="419100" y="819150"/>
                </a:cubicBezTo>
                <a:cubicBezTo>
                  <a:pt x="450338" y="810631"/>
                  <a:pt x="483337" y="809404"/>
                  <a:pt x="514350" y="800100"/>
                </a:cubicBezTo>
                <a:cubicBezTo>
                  <a:pt x="547104" y="790274"/>
                  <a:pt x="577159" y="772814"/>
                  <a:pt x="609600" y="762000"/>
                </a:cubicBezTo>
                <a:cubicBezTo>
                  <a:pt x="634438" y="753721"/>
                  <a:pt x="660962" y="751229"/>
                  <a:pt x="685800" y="742950"/>
                </a:cubicBezTo>
                <a:cubicBezTo>
                  <a:pt x="901006" y="671215"/>
                  <a:pt x="674644" y="731452"/>
                  <a:pt x="857250" y="685800"/>
                </a:cubicBezTo>
                <a:cubicBezTo>
                  <a:pt x="882650" y="666750"/>
                  <a:pt x="907439" y="646857"/>
                  <a:pt x="933450" y="628650"/>
                </a:cubicBezTo>
                <a:cubicBezTo>
                  <a:pt x="993065" y="586919"/>
                  <a:pt x="1067352" y="543812"/>
                  <a:pt x="1123950" y="495300"/>
                </a:cubicBezTo>
                <a:cubicBezTo>
                  <a:pt x="1207873" y="423366"/>
                  <a:pt x="1154454" y="445279"/>
                  <a:pt x="1257300" y="381000"/>
                </a:cubicBezTo>
                <a:cubicBezTo>
                  <a:pt x="1358219" y="317925"/>
                  <a:pt x="1322401" y="361800"/>
                  <a:pt x="1447800" y="304800"/>
                </a:cubicBezTo>
                <a:cubicBezTo>
                  <a:pt x="1713098" y="184210"/>
                  <a:pt x="1398188" y="301659"/>
                  <a:pt x="1619250" y="209550"/>
                </a:cubicBezTo>
                <a:cubicBezTo>
                  <a:pt x="1669331" y="188683"/>
                  <a:pt x="1721276" y="172550"/>
                  <a:pt x="1771650" y="152400"/>
                </a:cubicBezTo>
                <a:cubicBezTo>
                  <a:pt x="1816551" y="134439"/>
                  <a:pt x="1860099" y="113211"/>
                  <a:pt x="1905000" y="95250"/>
                </a:cubicBezTo>
                <a:cubicBezTo>
                  <a:pt x="1923644" y="87792"/>
                  <a:pt x="1942393" y="79792"/>
                  <a:pt x="1962150" y="76200"/>
                </a:cubicBezTo>
                <a:cubicBezTo>
                  <a:pt x="2012520" y="67042"/>
                  <a:pt x="2063869" y="64390"/>
                  <a:pt x="2114550" y="57150"/>
                </a:cubicBezTo>
                <a:cubicBezTo>
                  <a:pt x="2152787" y="51688"/>
                  <a:pt x="2190847" y="45010"/>
                  <a:pt x="2228850" y="38100"/>
                </a:cubicBezTo>
                <a:cubicBezTo>
                  <a:pt x="2260707" y="32308"/>
                  <a:pt x="2292005" y="23329"/>
                  <a:pt x="2324100" y="19050"/>
                </a:cubicBezTo>
                <a:cubicBezTo>
                  <a:pt x="2387357" y="10616"/>
                  <a:pt x="2451100" y="6350"/>
                  <a:pt x="2514600" y="0"/>
                </a:cubicBezTo>
                <a:lnTo>
                  <a:pt x="3105150" y="19050"/>
                </a:lnTo>
                <a:lnTo>
                  <a:pt x="3924300" y="38100"/>
                </a:lnTo>
                <a:cubicBezTo>
                  <a:pt x="4064078" y="42401"/>
                  <a:pt x="4203700" y="50800"/>
                  <a:pt x="4343400" y="57150"/>
                </a:cubicBezTo>
                <a:cubicBezTo>
                  <a:pt x="4438650" y="82550"/>
                  <a:pt x="4532821" y="112409"/>
                  <a:pt x="4629150" y="133350"/>
                </a:cubicBezTo>
                <a:cubicBezTo>
                  <a:pt x="4679177" y="144225"/>
                  <a:pt x="4731883" y="139983"/>
                  <a:pt x="4781550" y="152400"/>
                </a:cubicBezTo>
                <a:cubicBezTo>
                  <a:pt x="4809100" y="159288"/>
                  <a:pt x="4830353" y="183028"/>
                  <a:pt x="4857750" y="190500"/>
                </a:cubicBezTo>
                <a:cubicBezTo>
                  <a:pt x="4901069" y="202314"/>
                  <a:pt x="4946650" y="203200"/>
                  <a:pt x="4991100" y="209550"/>
                </a:cubicBezTo>
                <a:cubicBezTo>
                  <a:pt x="5022850" y="228600"/>
                  <a:pt x="5054952" y="247076"/>
                  <a:pt x="5086350" y="266700"/>
                </a:cubicBezTo>
                <a:cubicBezTo>
                  <a:pt x="5105765" y="278834"/>
                  <a:pt x="5127311" y="288611"/>
                  <a:pt x="5143500" y="304800"/>
                </a:cubicBezTo>
                <a:cubicBezTo>
                  <a:pt x="5291401" y="452701"/>
                  <a:pt x="4985756" y="240099"/>
                  <a:pt x="5295900" y="457200"/>
                </a:cubicBezTo>
                <a:cubicBezTo>
                  <a:pt x="5319165" y="473485"/>
                  <a:pt x="5348992" y="478794"/>
                  <a:pt x="5372100" y="495300"/>
                </a:cubicBezTo>
                <a:cubicBezTo>
                  <a:pt x="5507220" y="591814"/>
                  <a:pt x="5342268" y="516353"/>
                  <a:pt x="5505450" y="609600"/>
                </a:cubicBezTo>
                <a:cubicBezTo>
                  <a:pt x="5522885" y="619563"/>
                  <a:pt x="5544639" y="619670"/>
                  <a:pt x="5562600" y="628650"/>
                </a:cubicBezTo>
                <a:cubicBezTo>
                  <a:pt x="5595718" y="645209"/>
                  <a:pt x="5623817" y="671215"/>
                  <a:pt x="5657850" y="685800"/>
                </a:cubicBezTo>
                <a:cubicBezTo>
                  <a:pt x="5749451" y="725058"/>
                  <a:pt x="5816356" y="739714"/>
                  <a:pt x="5905500" y="762000"/>
                </a:cubicBezTo>
                <a:cubicBezTo>
                  <a:pt x="6017105" y="836403"/>
                  <a:pt x="5902556" y="765706"/>
                  <a:pt x="6057900" y="838200"/>
                </a:cubicBezTo>
                <a:cubicBezTo>
                  <a:pt x="6122235" y="868223"/>
                  <a:pt x="6186759" y="898227"/>
                  <a:pt x="6248400" y="933450"/>
                </a:cubicBezTo>
                <a:cubicBezTo>
                  <a:pt x="6399515" y="1019801"/>
                  <a:pt x="6249293" y="971773"/>
                  <a:pt x="6400800" y="1009650"/>
                </a:cubicBezTo>
                <a:cubicBezTo>
                  <a:pt x="6492533" y="1064690"/>
                  <a:pt x="6509000" y="1077882"/>
                  <a:pt x="6610350" y="1123950"/>
                </a:cubicBezTo>
                <a:cubicBezTo>
                  <a:pt x="6641481" y="1138100"/>
                  <a:pt x="6673850" y="1149350"/>
                  <a:pt x="6705600" y="1162050"/>
                </a:cubicBezTo>
                <a:cubicBezTo>
                  <a:pt x="6718300" y="1181100"/>
                  <a:pt x="6725822" y="1204897"/>
                  <a:pt x="6743700" y="1219200"/>
                </a:cubicBezTo>
                <a:cubicBezTo>
                  <a:pt x="6759380" y="1231744"/>
                  <a:pt x="6780925" y="1235759"/>
                  <a:pt x="6800850" y="1238250"/>
                </a:cubicBezTo>
                <a:cubicBezTo>
                  <a:pt x="6883005" y="1248519"/>
                  <a:pt x="6965950" y="1250950"/>
                  <a:pt x="7048500" y="1257300"/>
                </a:cubicBezTo>
                <a:cubicBezTo>
                  <a:pt x="7084797" y="1266374"/>
                  <a:pt x="7240769" y="1307935"/>
                  <a:pt x="7296150" y="1314450"/>
                </a:cubicBezTo>
                <a:cubicBezTo>
                  <a:pt x="7437005" y="1331021"/>
                  <a:pt x="7676767" y="1341406"/>
                  <a:pt x="7810500" y="1352550"/>
                </a:cubicBezTo>
                <a:cubicBezTo>
                  <a:pt x="7867803" y="1357325"/>
                  <a:pt x="7924800" y="1365250"/>
                  <a:pt x="7981950" y="1371600"/>
                </a:cubicBezTo>
                <a:cubicBezTo>
                  <a:pt x="8001000" y="1377950"/>
                  <a:pt x="8019619" y="1385780"/>
                  <a:pt x="8039100" y="1390650"/>
                </a:cubicBezTo>
                <a:cubicBezTo>
                  <a:pt x="8164566" y="1422016"/>
                  <a:pt x="8232400" y="1417242"/>
                  <a:pt x="8382000" y="1428750"/>
                </a:cubicBezTo>
                <a:cubicBezTo>
                  <a:pt x="8407400" y="1435100"/>
                  <a:pt x="8433026" y="1440607"/>
                  <a:pt x="8458200" y="1447800"/>
                </a:cubicBezTo>
                <a:cubicBezTo>
                  <a:pt x="8477508" y="1453317"/>
                  <a:pt x="8495977" y="1461566"/>
                  <a:pt x="8515350" y="1466850"/>
                </a:cubicBezTo>
                <a:cubicBezTo>
                  <a:pt x="8565868" y="1480628"/>
                  <a:pt x="8616950" y="1492250"/>
                  <a:pt x="8667750" y="1504950"/>
                </a:cubicBezTo>
                <a:lnTo>
                  <a:pt x="8743950" y="1524000"/>
                </a:lnTo>
                <a:cubicBezTo>
                  <a:pt x="8756650" y="1562100"/>
                  <a:pt x="8778970" y="1598257"/>
                  <a:pt x="8782050" y="1638300"/>
                </a:cubicBezTo>
                <a:cubicBezTo>
                  <a:pt x="8802640" y="1905971"/>
                  <a:pt x="8774918" y="1807405"/>
                  <a:pt x="8820150" y="1943100"/>
                </a:cubicBezTo>
                <a:cubicBezTo>
                  <a:pt x="8801100" y="2057400"/>
                  <a:pt x="8794834" y="2174582"/>
                  <a:pt x="8763000" y="2286000"/>
                </a:cubicBezTo>
                <a:cubicBezTo>
                  <a:pt x="8755599" y="2311904"/>
                  <a:pt x="8726125" y="2325409"/>
                  <a:pt x="8705850" y="2343150"/>
                </a:cubicBezTo>
                <a:cubicBezTo>
                  <a:pt x="8675250" y="2369925"/>
                  <a:pt x="8641200" y="2392575"/>
                  <a:pt x="8610600" y="2419350"/>
                </a:cubicBezTo>
                <a:cubicBezTo>
                  <a:pt x="8590325" y="2437091"/>
                  <a:pt x="8575866" y="2461556"/>
                  <a:pt x="8553450" y="2476500"/>
                </a:cubicBezTo>
                <a:cubicBezTo>
                  <a:pt x="8536742" y="2487639"/>
                  <a:pt x="8515350" y="2489200"/>
                  <a:pt x="8496300" y="2495550"/>
                </a:cubicBezTo>
                <a:cubicBezTo>
                  <a:pt x="8367801" y="2624049"/>
                  <a:pt x="8433117" y="2592811"/>
                  <a:pt x="8324850" y="2628900"/>
                </a:cubicBezTo>
                <a:cubicBezTo>
                  <a:pt x="8267700" y="2686050"/>
                  <a:pt x="8220648" y="2755518"/>
                  <a:pt x="8153400" y="2800350"/>
                </a:cubicBezTo>
                <a:cubicBezTo>
                  <a:pt x="8120950" y="2821983"/>
                  <a:pt x="8043679" y="2871971"/>
                  <a:pt x="8020050" y="2895600"/>
                </a:cubicBezTo>
                <a:cubicBezTo>
                  <a:pt x="7861671" y="3053979"/>
                  <a:pt x="8015902" y="2942815"/>
                  <a:pt x="7886700" y="3028950"/>
                </a:cubicBezTo>
                <a:cubicBezTo>
                  <a:pt x="7874000" y="3048000"/>
                  <a:pt x="7864789" y="3069911"/>
                  <a:pt x="7848600" y="3086100"/>
                </a:cubicBezTo>
                <a:cubicBezTo>
                  <a:pt x="7769821" y="3164879"/>
                  <a:pt x="7752835" y="3143422"/>
                  <a:pt x="7639050" y="3181350"/>
                </a:cubicBezTo>
                <a:cubicBezTo>
                  <a:pt x="7389012" y="3264696"/>
                  <a:pt x="7585197" y="3228645"/>
                  <a:pt x="7296150" y="3257550"/>
                </a:cubicBezTo>
                <a:cubicBezTo>
                  <a:pt x="7245350" y="3270250"/>
                  <a:pt x="7195189" y="3285852"/>
                  <a:pt x="7143750" y="3295650"/>
                </a:cubicBezTo>
                <a:cubicBezTo>
                  <a:pt x="7061704" y="3311278"/>
                  <a:pt x="6977401" y="3314620"/>
                  <a:pt x="6896100" y="3333750"/>
                </a:cubicBezTo>
                <a:cubicBezTo>
                  <a:pt x="6868457" y="3340254"/>
                  <a:pt x="6846841" y="3362870"/>
                  <a:pt x="6819900" y="3371850"/>
                </a:cubicBezTo>
                <a:cubicBezTo>
                  <a:pt x="6789183" y="3382089"/>
                  <a:pt x="6756400" y="3384550"/>
                  <a:pt x="6724650" y="3390900"/>
                </a:cubicBezTo>
                <a:cubicBezTo>
                  <a:pt x="6680200" y="3409950"/>
                  <a:pt x="6637522" y="3433828"/>
                  <a:pt x="6591300" y="3448050"/>
                </a:cubicBezTo>
                <a:cubicBezTo>
                  <a:pt x="6554383" y="3459409"/>
                  <a:pt x="6514875" y="3459525"/>
                  <a:pt x="6477000" y="3467100"/>
                </a:cubicBezTo>
                <a:cubicBezTo>
                  <a:pt x="6451327" y="3472235"/>
                  <a:pt x="6426200" y="3479800"/>
                  <a:pt x="6400800" y="3486150"/>
                </a:cubicBezTo>
                <a:cubicBezTo>
                  <a:pt x="6267450" y="3479800"/>
                  <a:pt x="6132699" y="3487400"/>
                  <a:pt x="6000750" y="3467100"/>
                </a:cubicBezTo>
                <a:cubicBezTo>
                  <a:pt x="5910921" y="3453280"/>
                  <a:pt x="5910929" y="3394519"/>
                  <a:pt x="5848350" y="3352800"/>
                </a:cubicBezTo>
                <a:cubicBezTo>
                  <a:pt x="5812907" y="3329171"/>
                  <a:pt x="5772150" y="3314700"/>
                  <a:pt x="5734050" y="3295650"/>
                </a:cubicBezTo>
                <a:cubicBezTo>
                  <a:pt x="5715206" y="3239117"/>
                  <a:pt x="5723219" y="3224170"/>
                  <a:pt x="5657850" y="3200400"/>
                </a:cubicBezTo>
                <a:cubicBezTo>
                  <a:pt x="5608639" y="3182505"/>
                  <a:pt x="5555126" y="3178859"/>
                  <a:pt x="5505450" y="3162300"/>
                </a:cubicBezTo>
                <a:cubicBezTo>
                  <a:pt x="5486400" y="3155950"/>
                  <a:pt x="5467608" y="3148767"/>
                  <a:pt x="5448300" y="3143250"/>
                </a:cubicBezTo>
                <a:cubicBezTo>
                  <a:pt x="5423126" y="3136057"/>
                  <a:pt x="5396615" y="3133393"/>
                  <a:pt x="5372100" y="3124200"/>
                </a:cubicBezTo>
                <a:cubicBezTo>
                  <a:pt x="5172865" y="3049487"/>
                  <a:pt x="5415293" y="3115948"/>
                  <a:pt x="5219700" y="3067050"/>
                </a:cubicBezTo>
                <a:cubicBezTo>
                  <a:pt x="5200650" y="3048000"/>
                  <a:pt x="5184473" y="3025559"/>
                  <a:pt x="5162550" y="3009900"/>
                </a:cubicBezTo>
                <a:cubicBezTo>
                  <a:pt x="5139442" y="2993394"/>
                  <a:pt x="5108166" y="2989980"/>
                  <a:pt x="5086350" y="2971800"/>
                </a:cubicBezTo>
                <a:cubicBezTo>
                  <a:pt x="5068761" y="2957143"/>
                  <a:pt x="5064439" y="2930839"/>
                  <a:pt x="5048250" y="2914650"/>
                </a:cubicBezTo>
                <a:cubicBezTo>
                  <a:pt x="4987842" y="2854242"/>
                  <a:pt x="4955057" y="2850703"/>
                  <a:pt x="4876800" y="2819400"/>
                </a:cubicBezTo>
                <a:cubicBezTo>
                  <a:pt x="4817724" y="2760324"/>
                  <a:pt x="4794358" y="2729774"/>
                  <a:pt x="4724400" y="2686050"/>
                </a:cubicBezTo>
                <a:cubicBezTo>
                  <a:pt x="4700318" y="2670999"/>
                  <a:pt x="4672856" y="2662039"/>
                  <a:pt x="4648200" y="2647950"/>
                </a:cubicBezTo>
                <a:cubicBezTo>
                  <a:pt x="4628321" y="2636591"/>
                  <a:pt x="4611528" y="2620089"/>
                  <a:pt x="4591050" y="2609850"/>
                </a:cubicBezTo>
                <a:cubicBezTo>
                  <a:pt x="4573089" y="2600870"/>
                  <a:pt x="4552357" y="2598710"/>
                  <a:pt x="4533900" y="2590800"/>
                </a:cubicBezTo>
                <a:cubicBezTo>
                  <a:pt x="4507798" y="2579613"/>
                  <a:pt x="4484641" y="2561680"/>
                  <a:pt x="4457700" y="2552700"/>
                </a:cubicBezTo>
                <a:cubicBezTo>
                  <a:pt x="4408024" y="2536141"/>
                  <a:pt x="4305300" y="2514600"/>
                  <a:pt x="4305300" y="2514600"/>
                </a:cubicBezTo>
                <a:cubicBezTo>
                  <a:pt x="4158056" y="2416437"/>
                  <a:pt x="4368508" y="2545447"/>
                  <a:pt x="4133850" y="2457450"/>
                </a:cubicBezTo>
                <a:cubicBezTo>
                  <a:pt x="4067375" y="2432522"/>
                  <a:pt x="4004228" y="2398727"/>
                  <a:pt x="3943350" y="2362200"/>
                </a:cubicBezTo>
                <a:cubicBezTo>
                  <a:pt x="3911600" y="2343150"/>
                  <a:pt x="3885004" y="2308063"/>
                  <a:pt x="3848100" y="2305050"/>
                </a:cubicBezTo>
                <a:cubicBezTo>
                  <a:pt x="3569554" y="2282312"/>
                  <a:pt x="3289300" y="2292350"/>
                  <a:pt x="3009900" y="2286000"/>
                </a:cubicBezTo>
                <a:cubicBezTo>
                  <a:pt x="2961218" y="2279045"/>
                  <a:pt x="2815113" y="2259228"/>
                  <a:pt x="2762250" y="2247900"/>
                </a:cubicBezTo>
                <a:cubicBezTo>
                  <a:pt x="2429974" y="2176698"/>
                  <a:pt x="2766544" y="2235916"/>
                  <a:pt x="2495550" y="2190750"/>
                </a:cubicBezTo>
                <a:cubicBezTo>
                  <a:pt x="2470150" y="2178050"/>
                  <a:pt x="2446291" y="2161630"/>
                  <a:pt x="2419350" y="2152650"/>
                </a:cubicBezTo>
                <a:cubicBezTo>
                  <a:pt x="2388633" y="2142411"/>
                  <a:pt x="2356416" y="2135620"/>
                  <a:pt x="2324100" y="2133600"/>
                </a:cubicBezTo>
                <a:cubicBezTo>
                  <a:pt x="2152867" y="2122898"/>
                  <a:pt x="1981200" y="2120900"/>
                  <a:pt x="1809750" y="2114550"/>
                </a:cubicBezTo>
                <a:cubicBezTo>
                  <a:pt x="1682911" y="1987711"/>
                  <a:pt x="1789562" y="2082042"/>
                  <a:pt x="1638300" y="1981200"/>
                </a:cubicBezTo>
                <a:cubicBezTo>
                  <a:pt x="1611882" y="1963588"/>
                  <a:pt x="1589024" y="1940877"/>
                  <a:pt x="1562100" y="1924050"/>
                </a:cubicBezTo>
                <a:cubicBezTo>
                  <a:pt x="1538018" y="1908999"/>
                  <a:pt x="1509982" y="1901001"/>
                  <a:pt x="1485900" y="1885950"/>
                </a:cubicBezTo>
                <a:cubicBezTo>
                  <a:pt x="1396689" y="1830193"/>
                  <a:pt x="1427686" y="1813794"/>
                  <a:pt x="1314450" y="1809750"/>
                </a:cubicBezTo>
                <a:cubicBezTo>
                  <a:pt x="990744" y="1798189"/>
                  <a:pt x="666745" y="1797309"/>
                  <a:pt x="342900" y="1790700"/>
                </a:cubicBezTo>
                <a:cubicBezTo>
                  <a:pt x="330203" y="1790441"/>
                  <a:pt x="368300" y="1790700"/>
                  <a:pt x="381000" y="1790700"/>
                </a:cubicBezTo>
              </a:path>
            </a:pathLst>
          </a:cu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Speech Bubble: Oval 36">
            <a:extLst>
              <a:ext uri="{FF2B5EF4-FFF2-40B4-BE49-F238E27FC236}">
                <a16:creationId xmlns:a16="http://schemas.microsoft.com/office/drawing/2014/main" id="{5AA5502C-F7EF-87AE-EBE1-66516A4DF495}"/>
              </a:ext>
            </a:extLst>
          </p:cNvPr>
          <p:cNvSpPr/>
          <p:nvPr/>
        </p:nvSpPr>
        <p:spPr>
          <a:xfrm>
            <a:off x="14017226" y="1007267"/>
            <a:ext cx="1619252" cy="1304927"/>
          </a:xfrm>
          <a:prstGeom prst="wedgeEllipseCallout">
            <a:avLst>
              <a:gd name="adj1" fmla="val 94834"/>
              <a:gd name="adj2" fmla="val 53817"/>
            </a:avLst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Speech Bubble: Oval 50">
            <a:extLst>
              <a:ext uri="{FF2B5EF4-FFF2-40B4-BE49-F238E27FC236}">
                <a16:creationId xmlns:a16="http://schemas.microsoft.com/office/drawing/2014/main" id="{6C00A318-3AAE-60DA-3EB3-CA8A4D020A06}"/>
              </a:ext>
            </a:extLst>
          </p:cNvPr>
          <p:cNvSpPr/>
          <p:nvPr/>
        </p:nvSpPr>
        <p:spPr>
          <a:xfrm>
            <a:off x="17590296" y="3750466"/>
            <a:ext cx="1619252" cy="1304927"/>
          </a:xfrm>
          <a:prstGeom prst="wedgeEllipseCallout">
            <a:avLst>
              <a:gd name="adj1" fmla="val -178107"/>
              <a:gd name="adj2" fmla="val 68416"/>
            </a:avLst>
          </a:prstGeom>
          <a:blipFill dpi="0"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99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7412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72</TotalTime>
  <Words>0</Words>
  <Application>Microsoft Office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Md Neaz Ali</dc:creator>
  <cp:lastModifiedBy>Md Neaz Ali</cp:lastModifiedBy>
  <cp:revision>5</cp:revision>
  <dcterms:created xsi:type="dcterms:W3CDTF">2024-12-01T14:44:22Z</dcterms:created>
  <dcterms:modified xsi:type="dcterms:W3CDTF">2024-12-01T15:56:36Z</dcterms:modified>
</cp:coreProperties>
</file>

<file path=docProps/thumbnail.jpeg>
</file>